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8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4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0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10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5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2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61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4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22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CB28E-6B1C-4EB4-87D5-677F43DB1973}" type="datetimeFigureOut">
              <a:rPr lang="ko-KR" altLang="en-US" smtClean="0"/>
              <a:t>2016-09-04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473D3-FBB3-44D9-8502-2262B3950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53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ㄱ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43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ㅊ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56" y="2290222"/>
            <a:ext cx="6380404" cy="40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4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ㅋ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98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ㄴ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1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ㄷ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3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ㄹ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96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ㅂ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7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ㅅ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7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ㅇ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26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ㅈ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88" y="892111"/>
            <a:ext cx="3073852" cy="54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21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</dc:creator>
  <cp:lastModifiedBy>Sujin</cp:lastModifiedBy>
  <cp:revision>4</cp:revision>
  <dcterms:created xsi:type="dcterms:W3CDTF">2016-09-03T21:53:56Z</dcterms:created>
  <dcterms:modified xsi:type="dcterms:W3CDTF">2016-09-03T23:34:58Z</dcterms:modified>
</cp:coreProperties>
</file>